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35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28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110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383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6113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101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950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16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02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25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0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1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734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40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9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5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D285B-638E-44F4-A076-51F6CAA40478}" type="datetimeFigureOut">
              <a:rPr lang="en-IN" smtClean="0"/>
              <a:t>24-02-2019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D73CFEA-5A4F-4B34-A84B-99D3AAA18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65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242" y="490009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 smtClean="0">
                <a:solidFill>
                  <a:schemeClr val="accent1">
                    <a:lumMod val="75000"/>
                  </a:schemeClr>
                </a:solidFill>
              </a:rPr>
              <a:t>Building Cross-Platform </a:t>
            </a:r>
            <a:r>
              <a:rPr lang="en-IN" sz="6000" dirty="0" smtClean="0">
                <a:solidFill>
                  <a:schemeClr val="accent1">
                    <a:lumMod val="75000"/>
                  </a:schemeClr>
                </a:solidFill>
              </a:rPr>
              <a:t>Application using Flutter</a:t>
            </a:r>
            <a:endParaRPr lang="en-IN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71" y="2667002"/>
            <a:ext cx="6061228" cy="31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572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Stateful Widget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003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Stateful Widget has mutable state. The widgets are redrawn to show the UI changes on the screen using setState() function.</a:t>
            </a:r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495300" y="2819400"/>
            <a:ext cx="1638300" cy="1009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Floating Action Button</a:t>
            </a:r>
            <a:endParaRPr lang="en-IN" sz="1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14575" y="3280819"/>
            <a:ext cx="2209800" cy="1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8400" y="288131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Button Pressed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4868334" y="2717007"/>
            <a:ext cx="1263207" cy="12144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setState()</a:t>
            </a:r>
            <a:endParaRPr lang="en-IN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76700" y="3931443"/>
            <a:ext cx="791634" cy="888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3767" y="481965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counter++</a:t>
            </a:r>
            <a:endParaRPr lang="en-IN" dirty="0"/>
          </a:p>
        </p:txBody>
      </p:sp>
      <p:sp>
        <p:nvSpPr>
          <p:cNvPr id="14" name="Rounded Rectangle 13"/>
          <p:cNvSpPr/>
          <p:nvPr/>
        </p:nvSpPr>
        <p:spPr>
          <a:xfrm>
            <a:off x="4756987" y="5085277"/>
            <a:ext cx="1485900" cy="948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Stores State in State Object</a:t>
            </a:r>
            <a:endParaRPr lang="en-IN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99937" y="4019550"/>
            <a:ext cx="0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753100" y="4019550"/>
            <a:ext cx="0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838950" y="4357687"/>
            <a:ext cx="1657350" cy="923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Redraw the Widgets</a:t>
            </a:r>
            <a:endParaRPr lang="en-IN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42887" y="3829050"/>
            <a:ext cx="596063" cy="52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6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384" y="219075"/>
            <a:ext cx="8419041" cy="847725"/>
          </a:xfrm>
        </p:spPr>
        <p:txBody>
          <a:bodyPr/>
          <a:lstStyle/>
          <a:p>
            <a:pPr algn="ctr"/>
            <a:r>
              <a:rPr lang="en-IN" dirty="0" smtClean="0"/>
              <a:t>BASIC WIDGETS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209" y="1066800"/>
            <a:ext cx="8596668" cy="571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Container Widget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bg2">
                    <a:lumMod val="50000"/>
                  </a:schemeClr>
                </a:solidFill>
              </a:rPr>
              <a:t>The container Widget can be used to provide the padding, width, height and other constraints to the child widget.</a:t>
            </a:r>
          </a:p>
          <a:p>
            <a:pPr marL="0" indent="0">
              <a:buNone/>
            </a:pPr>
            <a:endParaRPr lang="en-I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Text Widget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Text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 widget displays a string of text with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single style.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				</a:t>
            </a:r>
            <a:endParaRPr lang="en-I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							  Row Widget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widget that displays its children in 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horizontal array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Column Widget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widget that displays its children in a vertical array.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ListView Widget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8114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scrollable list of widgets arranged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linearly. ListView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 is the most commonly used scrolling widget. It displays its children one after another in the scroll direction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Scroll Physics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en-IN" b="1" dirty="0"/>
              <a:t> BouncingScrollPhysics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IN" b="1" dirty="0" smtClean="0"/>
              <a:t>ClampingScrollPhysics</a:t>
            </a:r>
          </a:p>
          <a:p>
            <a:pPr marL="0" indent="0">
              <a:buNone/>
            </a:pPr>
            <a:r>
              <a:rPr lang="en-IN" dirty="0"/>
              <a:t>3</a:t>
            </a:r>
            <a:r>
              <a:rPr lang="en-IN" b="1" dirty="0" smtClean="0"/>
              <a:t>. </a:t>
            </a:r>
            <a:r>
              <a:rPr lang="en-IN" b="1" dirty="0"/>
              <a:t>FixedExtentScrollPhysics</a:t>
            </a:r>
          </a:p>
          <a:p>
            <a:pPr marL="0" indent="0">
              <a:buNone/>
            </a:pPr>
            <a:r>
              <a:rPr lang="en-IN" b="1" dirty="0" smtClean="0"/>
              <a:t> </a:t>
            </a:r>
            <a:endParaRPr lang="en-IN" b="1" dirty="0"/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2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Time to get your hands dirty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243" y="1930400"/>
            <a:ext cx="2212776" cy="3933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2" y="1930400"/>
            <a:ext cx="2212777" cy="3933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77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8607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5400" dirty="0" smtClean="0"/>
              <a:t>Thank You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416999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 smtClean="0">
                <a:solidFill>
                  <a:schemeClr val="accent1">
                    <a:lumMod val="75000"/>
                  </a:schemeClr>
                </a:solidFill>
              </a:rPr>
              <a:t>What is Flutter?</a:t>
            </a:r>
            <a:endParaRPr lang="en-I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7958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Flutter is Mobile Application Development SDK by Google to build native application using single code base.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16" y="2445673"/>
            <a:ext cx="7395903" cy="36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919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Application Developed Using Flutter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2156619" y="2026207"/>
            <a:ext cx="4983161" cy="3814541"/>
            <a:chOff x="2318544" y="2731057"/>
            <a:chExt cx="4983161" cy="3814541"/>
          </a:xfrm>
        </p:grpSpPr>
        <p:pic>
          <p:nvPicPr>
            <p:cNvPr id="5" name="NativePerformance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318544" y="2762250"/>
              <a:ext cx="4983161" cy="37833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71800" y="2731057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 smtClean="0"/>
                <a:t>iOS Device</a:t>
              </a:r>
              <a:endParaRPr lang="en-IN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51868" y="2731057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 smtClean="0"/>
                <a:t>Android Device</a:t>
              </a:r>
              <a:endParaRPr lang="en-I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449958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28922" y="261939"/>
            <a:ext cx="10525125" cy="1320800"/>
          </a:xfrm>
        </p:spPr>
        <p:txBody>
          <a:bodyPr>
            <a:normAutofit/>
          </a:bodyPr>
          <a:lstStyle/>
          <a:p>
            <a:pPr algn="ctr"/>
            <a:r>
              <a:rPr lang="en-IN" sz="3200" dirty="0" smtClean="0">
                <a:solidFill>
                  <a:schemeClr val="accent1">
                    <a:lumMod val="75000"/>
                  </a:schemeClr>
                </a:solidFill>
              </a:rPr>
              <a:t>Why you should use Flutter? Drop this Question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22339"/>
            <a:ext cx="8596668" cy="3880773"/>
          </a:xfrm>
        </p:spPr>
        <p:txBody>
          <a:bodyPr/>
          <a:lstStyle/>
          <a:p>
            <a:pPr marL="0" indent="0" algn="ctr">
              <a:buNone/>
            </a:pP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Advantages</a:t>
            </a:r>
          </a:p>
          <a:p>
            <a:pPr marL="0" indent="0">
              <a:buNone/>
            </a:pPr>
            <a:r>
              <a:rPr lang="en-IN" dirty="0" smtClean="0"/>
              <a:t>Hot Reload</a:t>
            </a:r>
          </a:p>
        </p:txBody>
      </p:sp>
      <p:pic>
        <p:nvPicPr>
          <p:cNvPr id="4" name="FastDe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4476" y="1752464"/>
            <a:ext cx="6638331" cy="50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77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00050"/>
          </a:xfrm>
        </p:spPr>
        <p:txBody>
          <a:bodyPr>
            <a:noAutofit/>
          </a:bodyPr>
          <a:lstStyle/>
          <a:p>
            <a:pPr algn="ctr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Combination of Material Theme &amp; Cupertino Theme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BeautifulU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74" y="1141412"/>
            <a:ext cx="6750855" cy="5126037"/>
          </a:xfrm>
        </p:spPr>
      </p:pic>
    </p:spTree>
    <p:extLst>
      <p:ext uri="{BB962C8B-B14F-4D97-AF65-F5344CB8AC3E}">
        <p14:creationId xmlns:p14="http://schemas.microsoft.com/office/powerpoint/2010/main" val="30916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Other Advantages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784" y="1655764"/>
            <a:ext cx="8596668" cy="3880773"/>
          </a:xfrm>
        </p:spPr>
        <p:txBody>
          <a:bodyPr/>
          <a:lstStyle/>
          <a:p>
            <a:r>
              <a:rPr lang="en-IN" dirty="0" smtClean="0"/>
              <a:t>Native Performance</a:t>
            </a:r>
          </a:p>
          <a:p>
            <a:r>
              <a:rPr lang="en-IN" dirty="0" smtClean="0"/>
              <a:t>Primary SDK to develop apps for </a:t>
            </a:r>
            <a:r>
              <a:rPr lang="en-IN" dirty="0"/>
              <a:t> Fuchsia</a:t>
            </a:r>
            <a:r>
              <a:rPr lang="en-IN" dirty="0" smtClean="0"/>
              <a:t> OS.</a:t>
            </a:r>
          </a:p>
          <a:p>
            <a:r>
              <a:rPr lang="en-IN" dirty="0" smtClean="0"/>
              <a:t>Flare + Flutter, integrate beautiful vector animations.</a:t>
            </a:r>
          </a:p>
          <a:p>
            <a:r>
              <a:rPr lang="en-IN" dirty="0"/>
              <a:t>Faster rendering than React Native due to use of low level api’s and flutter       rendering pipeline.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10" y="3803141"/>
            <a:ext cx="5971116" cy="30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Flutter      Dart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Easy to learn</a:t>
            </a:r>
          </a:p>
          <a:p>
            <a:r>
              <a:rPr lang="en-IN" dirty="0" smtClean="0"/>
              <a:t>JIT + AOT (Ahead Of Time Compilation)</a:t>
            </a:r>
          </a:p>
          <a:p>
            <a:r>
              <a:rPr lang="en-IN" dirty="0" smtClean="0"/>
              <a:t>A good garbage Collector</a:t>
            </a:r>
          </a:p>
          <a:p>
            <a:r>
              <a:rPr lang="en-IN" dirty="0" smtClean="0"/>
              <a:t>Optionally Typed</a:t>
            </a:r>
          </a:p>
          <a:p>
            <a:r>
              <a:rPr lang="en-IN" dirty="0" smtClean="0"/>
              <a:t>Object Oriented</a:t>
            </a:r>
          </a:p>
          <a:p>
            <a:r>
              <a:rPr lang="en-IN" dirty="0" smtClean="0"/>
              <a:t>Free and Open Source</a:t>
            </a:r>
          </a:p>
        </p:txBody>
      </p:sp>
      <p:sp>
        <p:nvSpPr>
          <p:cNvPr id="4" name="Heart 3"/>
          <p:cNvSpPr/>
          <p:nvPr/>
        </p:nvSpPr>
        <p:spPr>
          <a:xfrm>
            <a:off x="4975668" y="742950"/>
            <a:ext cx="523875" cy="438150"/>
          </a:xfrm>
          <a:prstGeom prst="heart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01" y="4762301"/>
            <a:ext cx="5348333" cy="16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Basics Of Flutter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Widgets are basic building block of the Flutter.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8" t="19698" r="37690" b="20875"/>
          <a:stretch/>
        </p:blipFill>
        <p:spPr>
          <a:xfrm>
            <a:off x="3419475" y="2485058"/>
            <a:ext cx="3122959" cy="430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Types Of Widget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Stateless Widget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Stateless Widget doesn’t have mutable state. It is only drawn once during the lifecycle of that page. </a:t>
            </a:r>
          </a:p>
          <a:p>
            <a:pPr marL="0" indent="0">
              <a:buNone/>
            </a:pPr>
            <a:r>
              <a:rPr lang="en-IN" dirty="0" smtClean="0"/>
              <a:t>Class in Flutter: StatelessWidget </a:t>
            </a:r>
            <a:r>
              <a:rPr lang="en-IN" dirty="0"/>
              <a:t>class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277105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1816</TotalTime>
  <Words>197</Words>
  <Application>Microsoft Office PowerPoint</Application>
  <PresentationFormat>Widescreen</PresentationFormat>
  <Paragraphs>60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Building Cross-Platform Application using Flutter</vt:lpstr>
      <vt:lpstr>What is Flutter?</vt:lpstr>
      <vt:lpstr>Application Developed Using Flutter</vt:lpstr>
      <vt:lpstr>Why you should use Flutter? Drop this Question</vt:lpstr>
      <vt:lpstr>Combination of Material Theme &amp; Cupertino Theme</vt:lpstr>
      <vt:lpstr>Other Advantages</vt:lpstr>
      <vt:lpstr>Flutter      Dart</vt:lpstr>
      <vt:lpstr>Basics Of Flutter</vt:lpstr>
      <vt:lpstr>Types Of Widget</vt:lpstr>
      <vt:lpstr>Stateful Widget</vt:lpstr>
      <vt:lpstr>BASIC WIDGETS</vt:lpstr>
      <vt:lpstr>ListView Widget</vt:lpstr>
      <vt:lpstr>Time to get your hands dirty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Cross-Platform Application using Flutter</dc:title>
  <dc:creator>Ayush Bherwani</dc:creator>
  <cp:lastModifiedBy>Ayush Bherwani</cp:lastModifiedBy>
  <cp:revision>37</cp:revision>
  <dcterms:created xsi:type="dcterms:W3CDTF">2019-01-26T05:13:16Z</dcterms:created>
  <dcterms:modified xsi:type="dcterms:W3CDTF">2019-02-24T17:22:35Z</dcterms:modified>
</cp:coreProperties>
</file>